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lo arciniegas" initials="ca" lastIdx="1" clrIdx="0">
    <p:extLst>
      <p:ext uri="{19B8F6BF-5375-455C-9EA6-DF929625EA0E}">
        <p15:presenceInfo xmlns:p15="http://schemas.microsoft.com/office/powerpoint/2012/main" userId="0df5bb8000ba98b6" providerId="Windows Live"/>
      </p:ext>
    </p:extLst>
  </p:cmAuthor>
  <p:cmAuthor id="2" name="Yuly Paola Manosalva Caro" initials="YPMC" lastIdx="0" clrIdx="1">
    <p:extLst>
      <p:ext uri="{19B8F6BF-5375-455C-9EA6-DF929625EA0E}">
        <p15:presenceInfo xmlns:p15="http://schemas.microsoft.com/office/powerpoint/2012/main" userId="S-1-5-21-2040682382-629501171-3361002703-96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0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05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760" y="1"/>
            <a:ext cx="303805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71BD6-478D-4F89-BDB7-589008FE3C9C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805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760" y="8829676"/>
            <a:ext cx="303805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C17DA-DAC2-4573-90A2-42A7093E1F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0959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r">
              <a:defRPr sz="1200"/>
            </a:lvl1pPr>
          </a:lstStyle>
          <a:p>
            <a:fld id="{F2FEBB71-8215-4D16-A1F0-B12912BDAF76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1" tIns="46570" rIns="93141" bIns="4657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41" tIns="46570" rIns="93141" bIns="4657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r">
              <a:defRPr sz="1200"/>
            </a:lvl1pPr>
          </a:lstStyle>
          <a:p>
            <a:fld id="{8C5D151E-7A79-49DC-8668-17F4CCF45B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1640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096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90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549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90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9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342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891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51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96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33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959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1536-CA58-46FD-8A0B-03E0FF3E1E61}" type="datetimeFigureOut">
              <a:rPr lang="es-CO" smtClean="0"/>
              <a:t>12/11/2020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4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404DB2B-1843-3643-8E43-CFBF2BFB0742}"/>
              </a:ext>
            </a:extLst>
          </p:cNvPr>
          <p:cNvSpPr txBox="1"/>
          <p:nvPr/>
        </p:nvSpPr>
        <p:spPr>
          <a:xfrm>
            <a:off x="352301" y="5706277"/>
            <a:ext cx="59831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PROCESO DE VIGILANCIA Y CONTROL A LA GESTIÓN FISCAL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D6C9B01-032B-574E-AB28-F5E973A22EE6}"/>
              </a:ext>
            </a:extLst>
          </p:cNvPr>
          <p:cNvSpPr txBox="1"/>
          <p:nvPr/>
        </p:nvSpPr>
        <p:spPr>
          <a:xfrm>
            <a:off x="7196447" y="5646057"/>
            <a:ext cx="464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Yuly Paola Manosalva Caro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84A4E13-42D0-F74C-940A-8115907FB1F1}"/>
              </a:ext>
            </a:extLst>
          </p:cNvPr>
          <p:cNvSpPr txBox="1"/>
          <p:nvPr/>
        </p:nvSpPr>
        <p:spPr>
          <a:xfrm>
            <a:off x="7243947" y="6123110"/>
            <a:ext cx="3598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Contralora Auxiliar </a:t>
            </a:r>
            <a:r>
              <a:rPr lang="es-CO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(E)</a:t>
            </a:r>
          </a:p>
        </p:txBody>
      </p:sp>
    </p:spTree>
    <p:extLst>
      <p:ext uri="{BB962C8B-B14F-4D97-AF65-F5344CB8AC3E}">
        <p14:creationId xmlns:p14="http://schemas.microsoft.com/office/powerpoint/2010/main" val="3536073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sz="1600" b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3782</TotalTime>
  <Words>18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Jhon Alexander Peña Romero</dc:creator>
  <cp:lastModifiedBy>Raul Velandia Gutierrez</cp:lastModifiedBy>
  <cp:revision>287</cp:revision>
  <cp:lastPrinted>2020-10-27T14:04:09Z</cp:lastPrinted>
  <dcterms:created xsi:type="dcterms:W3CDTF">2016-09-20T14:18:51Z</dcterms:created>
  <dcterms:modified xsi:type="dcterms:W3CDTF">2020-11-12T19:10:42Z</dcterms:modified>
</cp:coreProperties>
</file>